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1AB6186-96C9-4008-A25B-23380CB48120}" type="datetimeFigureOut">
              <a:rPr lang="en-US" smtClean="0"/>
              <a:t>1/30/2023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0F4ADD2-13F8-4F10-8124-C009B6B73C6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AB6186-96C9-4008-A25B-23380CB4812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4ADD2-13F8-4F10-8124-C009B6B73C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AB6186-96C9-4008-A25B-23380CB4812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4ADD2-13F8-4F10-8124-C009B6B73C6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AB6186-96C9-4008-A25B-23380CB4812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4ADD2-13F8-4F10-8124-C009B6B73C6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1AB6186-96C9-4008-A25B-23380CB4812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4ADD2-13F8-4F10-8124-C009B6B73C6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AB6186-96C9-4008-A25B-23380CB48120}"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4ADD2-13F8-4F10-8124-C009B6B73C6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1AB6186-96C9-4008-A25B-23380CB48120}"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F4ADD2-13F8-4F10-8124-C009B6B73C6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1AB6186-96C9-4008-A25B-23380CB48120}"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F4ADD2-13F8-4F10-8124-C009B6B73C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B6186-96C9-4008-A25B-23380CB48120}"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F4ADD2-13F8-4F10-8124-C009B6B73C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AB6186-96C9-4008-A25B-23380CB48120}"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4ADD2-13F8-4F10-8124-C009B6B73C6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AB6186-96C9-4008-A25B-23380CB48120}"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0F4ADD2-13F8-4F10-8124-C009B6B73C61}"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1AB6186-96C9-4008-A25B-23380CB48120}" type="datetimeFigureOut">
              <a:rPr lang="en-US" smtClean="0"/>
              <a:t>1/30/2023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0F4ADD2-13F8-4F10-8124-C009B6B73C61}"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Getting Antennae into Trees</a:t>
            </a:r>
            <a:endParaRPr lang="en-US" dirty="0"/>
          </a:p>
        </p:txBody>
      </p:sp>
      <p:sp>
        <p:nvSpPr>
          <p:cNvPr id="3" name="Subtitle 2"/>
          <p:cNvSpPr>
            <a:spLocks noGrp="1"/>
          </p:cNvSpPr>
          <p:nvPr>
            <p:ph type="subTitle" idx="1"/>
          </p:nvPr>
        </p:nvSpPr>
        <p:spPr/>
        <p:txBody>
          <a:bodyPr/>
          <a:lstStyle/>
          <a:p>
            <a:r>
              <a:rPr lang="en-US" dirty="0" smtClean="0"/>
              <a:t>By</a:t>
            </a:r>
          </a:p>
          <a:p>
            <a:r>
              <a:rPr lang="en-US" dirty="0" smtClean="0"/>
              <a:t>Don  KI5AIU</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start</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925961" y="1935163"/>
            <a:ext cx="3292078" cy="43894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start</a:t>
            </a:r>
            <a:endParaRPr lang="en-US" dirty="0"/>
          </a:p>
        </p:txBody>
      </p:sp>
      <p:sp>
        <p:nvSpPr>
          <p:cNvPr id="3" name="Content Placeholder 2"/>
          <p:cNvSpPr>
            <a:spLocks noGrp="1"/>
          </p:cNvSpPr>
          <p:nvPr>
            <p:ph idx="1"/>
          </p:nvPr>
        </p:nvSpPr>
        <p:spPr/>
        <p:txBody>
          <a:bodyPr/>
          <a:lstStyle/>
          <a:p>
            <a:r>
              <a:rPr lang="en-US" dirty="0" smtClean="0"/>
              <a:t>Pros</a:t>
            </a:r>
          </a:p>
          <a:p>
            <a:pPr lvl="1"/>
            <a:r>
              <a:rPr lang="en-US" dirty="0" smtClean="0"/>
              <a:t>Cheap</a:t>
            </a:r>
          </a:p>
          <a:p>
            <a:r>
              <a:rPr lang="en-US" dirty="0" smtClean="0"/>
              <a:t>Cons</a:t>
            </a:r>
          </a:p>
          <a:p>
            <a:pPr lvl="1"/>
            <a:r>
              <a:rPr lang="en-US" dirty="0" smtClean="0"/>
              <a:t>Not terribly accurate</a:t>
            </a:r>
          </a:p>
          <a:p>
            <a:pPr lvl="1"/>
            <a:r>
              <a:rPr lang="en-US" dirty="0" err="1" smtClean="0"/>
              <a:t>Paracord</a:t>
            </a:r>
            <a:r>
              <a:rPr lang="en-US" dirty="0" smtClean="0"/>
              <a:t> snags in cedar</a:t>
            </a:r>
          </a:p>
          <a:p>
            <a:pPr lvl="1"/>
            <a:r>
              <a:rPr lang="en-US" dirty="0" smtClean="0"/>
              <a:t>Often lose the rock</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925961" y="1935163"/>
            <a:ext cx="3292078" cy="43894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a:t>
            </a:r>
            <a:endParaRPr lang="en-US" dirty="0"/>
          </a:p>
        </p:txBody>
      </p:sp>
      <p:sp>
        <p:nvSpPr>
          <p:cNvPr id="3" name="Content Placeholder 2"/>
          <p:cNvSpPr>
            <a:spLocks noGrp="1"/>
          </p:cNvSpPr>
          <p:nvPr>
            <p:ph idx="1"/>
          </p:nvPr>
        </p:nvSpPr>
        <p:spPr/>
        <p:txBody>
          <a:bodyPr/>
          <a:lstStyle/>
          <a:p>
            <a:pPr>
              <a:buNone/>
            </a:pPr>
            <a:r>
              <a:rPr lang="en-US" dirty="0" smtClean="0"/>
              <a:t>Arborist bag with polyethylene line</a:t>
            </a:r>
          </a:p>
          <a:p>
            <a:pPr>
              <a:buNone/>
            </a:pPr>
            <a:endParaRPr lang="en-US" dirty="0" smtClean="0"/>
          </a:p>
          <a:p>
            <a:r>
              <a:rPr lang="en-US" dirty="0" smtClean="0"/>
              <a:t>Pros</a:t>
            </a:r>
          </a:p>
          <a:p>
            <a:pPr lvl="1"/>
            <a:r>
              <a:rPr lang="en-US" dirty="0" smtClean="0"/>
              <a:t>Can be very accurate</a:t>
            </a:r>
          </a:p>
          <a:p>
            <a:pPr lvl="1"/>
            <a:r>
              <a:rPr lang="en-US" dirty="0" smtClean="0"/>
              <a:t>Polyethylene line does not snag on trees</a:t>
            </a:r>
          </a:p>
          <a:p>
            <a:r>
              <a:rPr lang="en-US" dirty="0" smtClean="0"/>
              <a:t>Cons</a:t>
            </a:r>
          </a:p>
          <a:p>
            <a:pPr lvl="1"/>
            <a:r>
              <a:rPr lang="en-US" dirty="0" smtClean="0"/>
              <a:t>More expensive than </a:t>
            </a:r>
            <a:r>
              <a:rPr lang="en-US" dirty="0" err="1" smtClean="0"/>
              <a:t>paracord</a:t>
            </a:r>
            <a:r>
              <a:rPr lang="en-US" dirty="0" smtClean="0"/>
              <a:t> and a rock ($28)</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 plus</a:t>
            </a:r>
            <a:endParaRPr lang="en-US" dirty="0"/>
          </a:p>
        </p:txBody>
      </p:sp>
      <p:sp>
        <p:nvSpPr>
          <p:cNvPr id="3" name="Content Placeholder 2"/>
          <p:cNvSpPr>
            <a:spLocks noGrp="1"/>
          </p:cNvSpPr>
          <p:nvPr>
            <p:ph idx="1"/>
          </p:nvPr>
        </p:nvSpPr>
        <p:spPr/>
        <p:txBody>
          <a:bodyPr/>
          <a:lstStyle/>
          <a:p>
            <a:pPr>
              <a:buNone/>
            </a:pPr>
            <a:r>
              <a:rPr lang="en-US" dirty="0" smtClean="0"/>
              <a:t>Ben (K5AYR) came up with this tweak to the arborist bag.  Using an extendable fishing pole, it was possible to place the bag over a specific branch at 25’ with great ease.  </a:t>
            </a:r>
          </a:p>
          <a:p>
            <a:pPr>
              <a:buNone/>
            </a:pPr>
            <a:r>
              <a:rPr lang="en-US" dirty="0" smtClean="0"/>
              <a:t>The fishing pole is also useful for threading an antenna through branches.  Make sure the antenna has enough tension, then use the fishing pole to move the antenna back and forth through the limbs till it clears the tree.  Fast and easy.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solution</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276600" y="1828800"/>
            <a:ext cx="2743200" cy="36576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172200" y="1828800"/>
            <a:ext cx="2743200" cy="36576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28600" y="1828800"/>
            <a:ext cx="2806379" cy="36576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solution</a:t>
            </a:r>
            <a:endParaRPr lang="en-US" dirty="0"/>
          </a:p>
        </p:txBody>
      </p:sp>
      <p:sp>
        <p:nvSpPr>
          <p:cNvPr id="3" name="Content Placeholder 2"/>
          <p:cNvSpPr>
            <a:spLocks noGrp="1"/>
          </p:cNvSpPr>
          <p:nvPr>
            <p:ph idx="1"/>
          </p:nvPr>
        </p:nvSpPr>
        <p:spPr/>
        <p:txBody>
          <a:bodyPr/>
          <a:lstStyle/>
          <a:p>
            <a:pPr>
              <a:buNone/>
            </a:pPr>
            <a:r>
              <a:rPr lang="en-US" dirty="0" smtClean="0"/>
              <a:t>Payload delivery device with a drone.  Used for fishing with a drone (or dropping grenades from drones in the Ukraine).  Mini drone can lift 50’ of </a:t>
            </a:r>
            <a:r>
              <a:rPr lang="en-US" dirty="0" err="1" smtClean="0"/>
              <a:t>paracord</a:t>
            </a:r>
            <a:r>
              <a:rPr lang="en-US" dirty="0" smtClean="0"/>
              <a:t>.</a:t>
            </a:r>
          </a:p>
          <a:p>
            <a:pPr>
              <a:buNone/>
            </a:pP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3429000" y="3200400"/>
            <a:ext cx="2006941" cy="346185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solution</a:t>
            </a:r>
            <a:endParaRPr lang="en-US" dirty="0"/>
          </a:p>
        </p:txBody>
      </p:sp>
      <p:sp>
        <p:nvSpPr>
          <p:cNvPr id="5" name="Content Placeholder 4"/>
          <p:cNvSpPr>
            <a:spLocks noGrp="1"/>
          </p:cNvSpPr>
          <p:nvPr>
            <p:ph idx="1"/>
          </p:nvPr>
        </p:nvSpPr>
        <p:spPr/>
        <p:txBody>
          <a:bodyPr/>
          <a:lstStyle/>
          <a:p>
            <a:pPr>
              <a:buNone/>
            </a:pPr>
            <a:r>
              <a:rPr lang="en-US" dirty="0" smtClean="0"/>
              <a:t>Attach weight to monofilament</a:t>
            </a:r>
          </a:p>
          <a:p>
            <a:pPr>
              <a:buNone/>
            </a:pPr>
            <a:r>
              <a:rPr lang="en-US" dirty="0" smtClean="0"/>
              <a:t>Put a loop into the monofilament to attach to delivery device</a:t>
            </a:r>
          </a:p>
          <a:p>
            <a:pPr>
              <a:buNone/>
            </a:pPr>
            <a:r>
              <a:rPr lang="en-US" dirty="0" smtClean="0"/>
              <a:t>Fly to twice the height of the tree (drone has altitude display).</a:t>
            </a:r>
          </a:p>
          <a:p>
            <a:pPr>
              <a:buNone/>
            </a:pPr>
            <a:r>
              <a:rPr lang="en-US" dirty="0" smtClean="0"/>
              <a:t>Fly over the tree</a:t>
            </a:r>
          </a:p>
          <a:p>
            <a:pPr>
              <a:buNone/>
            </a:pPr>
            <a:r>
              <a:rPr lang="en-US" dirty="0" smtClean="0"/>
              <a:t>Drop weight.  Tie polyethylene line to monofilament, and pull through tree.</a:t>
            </a:r>
          </a:p>
          <a:p>
            <a:pPr>
              <a:buNone/>
            </a:pPr>
            <a:r>
              <a:rPr lang="en-US" dirty="0" smtClean="0"/>
              <a:t>Attach antenna to polyethylene line and </a:t>
            </a:r>
            <a:r>
              <a:rPr lang="en-US" smtClean="0"/>
              <a:t>pull antenna up.</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TotalTime>
  <Words>241</Words>
  <Application>Microsoft Office PowerPoint</Application>
  <PresentationFormat>On-screen Show (4:3)</PresentationFormat>
  <Paragraphs>33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Flow</vt:lpstr>
      <vt:lpstr>Getting Antennae into Trees</vt:lpstr>
      <vt:lpstr>How we start</vt:lpstr>
      <vt:lpstr>How we start</vt:lpstr>
      <vt:lpstr>Next step</vt:lpstr>
      <vt:lpstr>Next step</vt:lpstr>
      <vt:lpstr>Next step plus</vt:lpstr>
      <vt:lpstr>Final solution</vt:lpstr>
      <vt:lpstr>Final solution</vt:lpstr>
      <vt:lpstr>Final solution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Antennae into Trees</dc:title>
  <dc:creator>Don Udel</dc:creator>
  <cp:lastModifiedBy>Don Udel</cp:lastModifiedBy>
  <cp:revision>4</cp:revision>
  <dcterms:created xsi:type="dcterms:W3CDTF">2023-01-30T18:25:51Z</dcterms:created>
  <dcterms:modified xsi:type="dcterms:W3CDTF">2023-01-30T18:52:24Z</dcterms:modified>
</cp:coreProperties>
</file>